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Palatino Linotype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boldItalic.fntdata"/><Relationship Id="rId11" Type="http://schemas.openxmlformats.org/officeDocument/2006/relationships/slide" Target="slides/slide7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6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9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8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alatinoLinotyp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alatinoLinotype-italic.fntdata"/><Relationship Id="rId6" Type="http://schemas.openxmlformats.org/officeDocument/2006/relationships/slide" Target="slides/slide2.xml"/><Relationship Id="rId18" Type="http://schemas.openxmlformats.org/officeDocument/2006/relationships/font" Target="fonts/PalatinoLinotyp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Shape 3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mailto:lhartley@howardcc.edu" TargetMode="External"/><Relationship Id="rId5" Type="http://schemas.openxmlformats.org/officeDocument/2006/relationships/hyperlink" Target="mailto:jwiley@howardcc.edu" TargetMode="External"/><Relationship Id="rId6" Type="http://schemas.openxmlformats.org/officeDocument/2006/relationships/hyperlink" Target="mailto:scos@howardcc.ed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</a:pPr>
            <a:br>
              <a:rPr b="0" i="0" lang="en-US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en-US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DACA</a:t>
            </a:r>
            <a:br>
              <a:rPr b="0" i="0" lang="en-US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en-US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DREAM ACT</a:t>
            </a:r>
            <a:endParaRPr b="0" i="0" sz="80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926750" y="4953000"/>
            <a:ext cx="68457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2018</a:t>
            </a:r>
            <a:endParaRPr b="0" i="0" sz="2400" u="none" cap="none" strike="noStrik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Lori A. Hartley</a:t>
            </a:r>
            <a:endParaRPr sz="12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Associate Director of Admissions, International</a:t>
            </a:r>
            <a:endParaRPr sz="12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Office of Admissions and Advising</a:t>
            </a:r>
            <a:endParaRPr sz="12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Howard Community College</a:t>
            </a:r>
            <a:endParaRPr sz="12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lhartley@howardcc.edu</a:t>
            </a:r>
            <a:endParaRPr sz="1200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443-518-4011</a:t>
            </a:r>
            <a:endParaRPr sz="12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Maryland Dream Act Benefits</a:t>
            </a:r>
            <a:endParaRPr b="1" i="0" sz="3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Eligible students pay tuition based on where they completed their high school requirements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tied to student address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Guaranteed in-state tuition at state 4 year schools; must complete the AA degree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access to federal financial aid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be eligible for institutional aid (non-FAFSA based)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838200" y="2057400"/>
            <a:ext cx="74676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Lori Hartley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Director of Admissions, International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443-518-4011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lhartley@howardcc.edu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Jon Wiley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 Enrollment Manager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443-518-4039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jwiley@howardcc.edu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Sandy Cos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Completion Advisor, Ambiciones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443-518-4154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scos@howardcc.edu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Comments?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Concerns?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 of immigrant categories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Permanent Residents (green card holders)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Asylum Status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Refugees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Eligible to remain in the US permanently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 in-state/in-county depending on their residence (where they live)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Eligible to file for federal financial aid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immigration categories allowed resident tuition:</a:t>
            </a:r>
            <a:endParaRPr/>
          </a:p>
          <a:p>
            <a:pPr indent="0" lvl="0" marL="0" marR="0" rtl="0" algn="l">
              <a:spcBef>
                <a:spcPts val="380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H1B – Specialty occupations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H4 – dependents of H1 Specialty Workers</a:t>
            </a:r>
            <a:endParaRPr/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eligible for federal financial aid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Categories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Deferred Action for Childhood Arrivals (DACA)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Maryland Dream Act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Pathways for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undocumented students </a:t>
            </a: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show eligibility to pay in-county/in-state tuition.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DACA (Federal Program)</a:t>
            </a:r>
            <a:endParaRPr b="1" i="0" sz="4000" u="sng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Granted through an Executive Order – not legislation</a:t>
            </a:r>
            <a:endParaRPr/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 age of 35 as of June 15, 2012</a:t>
            </a:r>
            <a:endParaRPr/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Came to the US before the age of 16</a:t>
            </a:r>
            <a:endParaRPr/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Continuously resided in US since June 15, 2007</a:t>
            </a:r>
            <a:endParaRPr/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Currently in school or graduated from high school</a:t>
            </a:r>
            <a:endParaRPr/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 pose threat to national security or public safety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DACA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Gives protection from deportation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Grants legal work permission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present their Employment Authorization Document bearing the code that represents approved Deferred Action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are charged tuition based on their place of residence/address, either in-county or in-state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DACA</a:t>
            </a:r>
            <a:endParaRPr b="1" i="0" sz="4000" u="sng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access to federal financial aid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be eligible for institutional aid (non-FAFSA based)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MD system universities honor DACA as a basis for eligibility for in-state tuition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Latest updates on DACA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Applications received by Sept. 5, 2017 were processed.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new DACA as of Sept. 5, 2017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Renewals for DACA cards were stopped on October 5, 2017, but reopened in January 2018.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of Sept 5, 2017, Congress was given 6 months to address immigration reform.</a:t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Maryland Dream Act (State Law)</a:t>
            </a:r>
            <a:endParaRPr b="1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Attended high school in MD for at least 3 academic years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Graduated from a HS in MD or received equivalent diploma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Enrolls in a MD community college within 4 years of high school completion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Provides documentation that the student, parent, or legal guardian filed MD tax returns for the 3 years coinciding with high school attendance, any years before cc attendance, and all years of cc attendance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Signs an affidavit swearing to become a PR as soon as allowed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Registering with the Selective Service, if applicable.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43000" y="188559"/>
            <a:ext cx="2971800" cy="128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